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80" r:id="rId2"/>
    <p:sldId id="379" r:id="rId3"/>
    <p:sldId id="381" r:id="rId4"/>
    <p:sldId id="383" r:id="rId5"/>
    <p:sldId id="337" r:id="rId6"/>
    <p:sldId id="346" r:id="rId7"/>
    <p:sldId id="351" r:id="rId8"/>
    <p:sldId id="325" r:id="rId9"/>
    <p:sldId id="336" r:id="rId10"/>
    <p:sldId id="384" r:id="rId11"/>
    <p:sldId id="324" r:id="rId12"/>
    <p:sldId id="387" r:id="rId13"/>
    <p:sldId id="386" r:id="rId14"/>
    <p:sldId id="385" r:id="rId15"/>
    <p:sldId id="355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0528C8-2693-4F8E-B1DC-5EB87E27169F}">
          <p14:sldIdLst>
            <p14:sldId id="380"/>
            <p14:sldId id="379"/>
            <p14:sldId id="381"/>
            <p14:sldId id="383"/>
            <p14:sldId id="337"/>
            <p14:sldId id="346"/>
            <p14:sldId id="351"/>
            <p14:sldId id="325"/>
            <p14:sldId id="336"/>
            <p14:sldId id="384"/>
            <p14:sldId id="324"/>
            <p14:sldId id="387"/>
            <p14:sldId id="386"/>
            <p14:sldId id="385"/>
          </p14:sldIdLst>
        </p14:section>
        <p14:section name="Untitled Section" id="{4983E3B5-4C0D-4B2B-8701-F9D1BDFE2C55}">
          <p14:sldIdLst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24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20" units="cm"/>
          <inkml:channel name="Y" type="integer" max="900" units="cm"/>
        </inkml:traceFormat>
        <inkml:channelProperties>
          <inkml:channelProperty channel="X" name="resolution" value="60.17699" units="1/cm"/>
          <inkml:channelProperty channel="Y" name="resolution" value="31.91489" units="1/cm"/>
        </inkml:channelProperties>
      </inkml:inkSource>
      <inkml:timestamp xml:id="ts0" timeString="2012-11-15T18:46:14.23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20" units="cm"/>
          <inkml:channel name="Y" type="integer" max="900" units="cm"/>
        </inkml:traceFormat>
        <inkml:channelProperties>
          <inkml:channelProperty channel="X" name="resolution" value="60.17699" units="1/cm"/>
          <inkml:channelProperty channel="Y" name="resolution" value="31.91489" units="1/cm"/>
        </inkml:channelProperties>
      </inkml:inkSource>
      <inkml:timestamp xml:id="ts0" timeString="2012-11-15T18:46:14.23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20" units="cm"/>
          <inkml:channel name="Y" type="integer" max="900" units="cm"/>
        </inkml:traceFormat>
        <inkml:channelProperties>
          <inkml:channelProperty channel="X" name="resolution" value="60.17699" units="1/cm"/>
          <inkml:channelProperty channel="Y" name="resolution" value="31.91489" units="1/cm"/>
        </inkml:channelProperties>
      </inkml:inkSource>
      <inkml:timestamp xml:id="ts0" timeString="2012-11-15T18:46:14.23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F58BD-5C6B-438B-B5E0-0E51918AA80E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07DFD-1EDE-4B97-B776-D07852BA3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5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07DFD-1EDE-4B97-B776-D07852BA3A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32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07DFD-1EDE-4B97-B776-D07852BA3A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0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07DFD-1EDE-4B97-B776-D07852BA3A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0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2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9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5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9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3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2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8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07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5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4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24F43-F331-4803-9506-65D27C45661C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DF4B-8E54-431B-950D-F8415D18B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5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lumbusastronomy.wikispace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customXml" Target="../ink/ink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063" y="762000"/>
            <a:ext cx="12192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sz="1400" dirty="0" smtClean="0"/>
              <a:t>Noah</a:t>
            </a:r>
          </a:p>
          <a:p>
            <a:pPr marL="342900" indent="-342900" algn="ctr">
              <a:buAutoNum type="arabicPeriod"/>
            </a:pPr>
            <a:r>
              <a:rPr lang="en-US" sz="1400" dirty="0" err="1" smtClean="0"/>
              <a:t>Anferney</a:t>
            </a:r>
            <a:endParaRPr lang="en-US" sz="1400" dirty="0" smtClean="0"/>
          </a:p>
          <a:p>
            <a:pPr marL="342900" indent="-342900" algn="ctr">
              <a:buAutoNum type="arabicPeriod"/>
            </a:pPr>
            <a:r>
              <a:rPr lang="en-US" sz="1400" dirty="0" smtClean="0"/>
              <a:t>Ashley</a:t>
            </a:r>
          </a:p>
          <a:p>
            <a:pPr marL="342900" indent="-342900" algn="ctr">
              <a:buAutoNum type="arabicPeriod"/>
            </a:pPr>
            <a:r>
              <a:rPr lang="en-US" sz="1400" dirty="0" smtClean="0"/>
              <a:t>Hillary</a:t>
            </a:r>
          </a:p>
          <a:p>
            <a:pPr marL="342900" indent="-342900" algn="ctr">
              <a:buAutoNum type="arabicPeriod"/>
            </a:pPr>
            <a:r>
              <a:rPr lang="en-US" sz="1400" dirty="0" smtClean="0"/>
              <a:t>Omar</a:t>
            </a:r>
          </a:p>
          <a:p>
            <a:pPr marL="342900" indent="-342900" algn="ctr">
              <a:buAutoNum type="arabicPeriod"/>
            </a:pPr>
            <a:r>
              <a:rPr lang="en-US" sz="1400" dirty="0" err="1" smtClean="0"/>
              <a:t>Sadiq</a:t>
            </a:r>
            <a:endParaRPr lang="en-US" sz="1400" dirty="0" smtClean="0"/>
          </a:p>
          <a:p>
            <a:pPr marL="342900" indent="-342900" algn="ctr">
              <a:buAutoNum type="arabicPeriod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762000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7. Logan, </a:t>
            </a:r>
          </a:p>
          <a:p>
            <a:pPr algn="ctr"/>
            <a:r>
              <a:rPr lang="en-US" dirty="0" smtClean="0"/>
              <a:t>8. Claire, </a:t>
            </a:r>
          </a:p>
          <a:p>
            <a:pPr algn="ctr"/>
            <a:r>
              <a:rPr lang="en-US" dirty="0" smtClean="0"/>
              <a:t>9. Dale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038600" y="2069374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16. </a:t>
            </a:r>
            <a:r>
              <a:rPr lang="en-US" dirty="0" err="1" smtClean="0"/>
              <a:t>Emmie</a:t>
            </a:r>
            <a:endParaRPr lang="en-US" dirty="0" smtClean="0"/>
          </a:p>
          <a:p>
            <a:pPr algn="ctr"/>
            <a:r>
              <a:rPr lang="en-US" dirty="0" smtClean="0"/>
              <a:t>17. Michael</a:t>
            </a:r>
          </a:p>
          <a:p>
            <a:pPr algn="ctr"/>
            <a:r>
              <a:rPr lang="en-US" dirty="0" smtClean="0"/>
              <a:t>18. Morgan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38600" y="3430089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25. </a:t>
            </a:r>
            <a:r>
              <a:rPr lang="en-US" dirty="0" err="1" smtClean="0"/>
              <a:t>Mykianna</a:t>
            </a:r>
            <a:endParaRPr lang="en-US" dirty="0" smtClean="0"/>
          </a:p>
          <a:p>
            <a:pPr algn="ctr"/>
            <a:r>
              <a:rPr lang="en-US" dirty="0" smtClean="0"/>
              <a:t>26. Sarah</a:t>
            </a:r>
          </a:p>
          <a:p>
            <a:pPr algn="ctr"/>
            <a:r>
              <a:rPr lang="en-US" dirty="0" smtClean="0"/>
              <a:t>27. </a:t>
            </a:r>
            <a:r>
              <a:rPr lang="en-US" dirty="0" err="1" smtClean="0"/>
              <a:t>Sydnei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38600" y="762000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10.Gina, </a:t>
            </a:r>
          </a:p>
          <a:p>
            <a:pPr algn="ctr"/>
            <a:r>
              <a:rPr lang="en-US" dirty="0" smtClean="0"/>
              <a:t>11. Mary, </a:t>
            </a:r>
          </a:p>
          <a:p>
            <a:pPr algn="ctr"/>
            <a:r>
              <a:rPr lang="en-US" dirty="0" smtClean="0"/>
              <a:t>12. Wyatt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0" y="2057400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13. </a:t>
            </a:r>
            <a:r>
              <a:rPr lang="en-US" dirty="0" err="1" smtClean="0"/>
              <a:t>Kiera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14. Sandra, </a:t>
            </a:r>
          </a:p>
          <a:p>
            <a:pPr algn="ctr"/>
            <a:r>
              <a:rPr lang="en-US" dirty="0" smtClean="0"/>
              <a:t>15. Kathryn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70171" y="2063931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19. Courtney</a:t>
            </a:r>
          </a:p>
          <a:p>
            <a:pPr algn="ctr"/>
            <a:r>
              <a:rPr lang="en-US" dirty="0" smtClean="0"/>
              <a:t>20. Steven</a:t>
            </a:r>
          </a:p>
          <a:p>
            <a:pPr algn="ctr"/>
            <a:r>
              <a:rPr lang="en-US" dirty="0" smtClean="0"/>
              <a:t>21. Dylan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28800" y="3430089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22. Emily</a:t>
            </a:r>
          </a:p>
          <a:p>
            <a:pPr algn="ctr"/>
            <a:r>
              <a:rPr lang="en-US" dirty="0" smtClean="0"/>
              <a:t>23. Jacqueline</a:t>
            </a:r>
          </a:p>
          <a:p>
            <a:pPr algn="ctr"/>
            <a:r>
              <a:rPr lang="en-US" dirty="0" smtClean="0"/>
              <a:t>24. Christian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263640" y="3467100"/>
            <a:ext cx="1905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28.Lobna</a:t>
            </a:r>
          </a:p>
          <a:p>
            <a:pPr algn="ctr"/>
            <a:r>
              <a:rPr lang="en-US" dirty="0" smtClean="0"/>
              <a:t>29. </a:t>
            </a:r>
            <a:r>
              <a:rPr lang="en-US" smtClean="0"/>
              <a:t>Esther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28600" y="4414911"/>
            <a:ext cx="499543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Homeroom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71800" y="5710311"/>
            <a:ext cx="6172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No food/drink/candy, </a:t>
            </a:r>
          </a:p>
          <a:p>
            <a:r>
              <a:rPr lang="en-US" sz="2000" b="1" dirty="0" smtClean="0"/>
              <a:t>Sit in assigned seats for roll, Show you ID after pledge,  No loud talking, push in chairs when you leave</a:t>
            </a:r>
          </a:p>
        </p:txBody>
      </p:sp>
    </p:spTree>
    <p:extLst>
      <p:ext uri="{BB962C8B-B14F-4D97-AF65-F5344CB8AC3E}">
        <p14:creationId xmlns:p14="http://schemas.microsoft.com/office/powerpoint/2010/main" val="258044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762000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Landris</a:t>
            </a:r>
            <a:r>
              <a:rPr lang="en-US" dirty="0" smtClean="0"/>
              <a:t>, James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2800" y="2063931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Kayla, Avery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52800" y="3430089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Jeffrey, Meagan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52800" y="762000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Mary, Kiana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" y="2063931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Leslie, Cotton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70170" y="2063931"/>
            <a:ext cx="2797629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Michelina</a:t>
            </a:r>
            <a:r>
              <a:rPr lang="en-US" dirty="0" smtClean="0"/>
              <a:t>, Zachary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" y="3430089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Tristan, Godwin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263640" y="3467100"/>
            <a:ext cx="280416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Paige, </a:t>
            </a:r>
            <a:r>
              <a:rPr lang="en-US" dirty="0" err="1" smtClean="0"/>
              <a:t>Rayona</a:t>
            </a:r>
            <a:r>
              <a:rPr lang="en-US" dirty="0" smtClean="0"/>
              <a:t>, Asia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209824" y="5486400"/>
            <a:ext cx="499543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Block Astronomy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7205254" y="1170214"/>
            <a:ext cx="1862545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93432" y="354653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7712" y="351498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93432" y="1666493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78408" y="1685708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8146" y="1598401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93432" y="3029270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57712" y="3008973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99032" y="3038635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75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7918"/>
            <a:ext cx="8763000" cy="5562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Do Now</a:t>
            </a:r>
            <a:r>
              <a:rPr lang="en-US" dirty="0" smtClean="0"/>
              <a:t>:  </a:t>
            </a:r>
            <a:r>
              <a:rPr lang="en-US" dirty="0" smtClean="0"/>
              <a:t>Have your list of brightest stars with RA/DEC coordinates on your desk.  </a:t>
            </a:r>
            <a:r>
              <a:rPr lang="en-US" dirty="0" smtClean="0"/>
              <a:t>Which stars were hard to find?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Objectives:</a:t>
            </a:r>
          </a:p>
          <a:p>
            <a:pPr marL="0" indent="0">
              <a:buNone/>
            </a:pPr>
            <a:r>
              <a:rPr lang="en-US" dirty="0" smtClean="0"/>
              <a:t>Constellations &amp; Stars</a:t>
            </a:r>
          </a:p>
          <a:p>
            <a:pPr marL="0" indent="0">
              <a:buNone/>
            </a:pPr>
            <a:r>
              <a:rPr lang="en-US" dirty="0" smtClean="0"/>
              <a:t>Using Star Charts</a:t>
            </a:r>
          </a:p>
          <a:p>
            <a:pPr marL="0" indent="0">
              <a:buNone/>
            </a:pPr>
            <a:r>
              <a:rPr lang="en-US" dirty="0" smtClean="0"/>
              <a:t>Wiki &amp; Quest &amp; </a:t>
            </a:r>
            <a:r>
              <a:rPr lang="en-US" dirty="0" err="1" smtClean="0"/>
              <a:t>Stellarium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://columbusastronomy.wikispaces.com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Intro Essays DUE Wednesday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1/14 </a:t>
            </a:r>
            <a:r>
              <a:rPr lang="en-US" dirty="0" smtClean="0"/>
              <a:t>Astronomy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880627" y="5726337"/>
              <a:ext cx="360" cy="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68747" y="5714457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95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746858"/>
              </p:ext>
            </p:extLst>
          </p:nvPr>
        </p:nvGraphicFramePr>
        <p:xfrm>
          <a:off x="457200" y="152400"/>
          <a:ext cx="8153400" cy="653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76921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Stars &amp; Constellations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921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Landris</a:t>
                      </a:r>
                      <a:r>
                        <a:rPr lang="en-US" dirty="0" smtClean="0"/>
                        <a:t>, James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Sirius, Mimosa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URSA MAJOR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92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Mary, Kiana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Canopus, </a:t>
                      </a: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Deneb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SAGITTARIUS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92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Leslie, Cotton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Rigel</a:t>
                      </a: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Kentaurus</a:t>
                      </a: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Fomalhaut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CYGNUS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92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Kayla, Avery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Arcturus</a:t>
                      </a: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Pollux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ORION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921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Michelina</a:t>
                      </a:r>
                      <a:r>
                        <a:rPr lang="en-US" dirty="0" smtClean="0"/>
                        <a:t>, Zachary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Vega, Antares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GEMINI</a:t>
                      </a:r>
                      <a:endParaRPr lang="en-US" i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424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Tristan, Godwin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Capella</a:t>
                      </a: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, Spica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PEGASUS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Jeffrey, Meagan</a:t>
                      </a:r>
                    </a:p>
                    <a:p>
                      <a:pPr marL="0" indent="0" algn="ctr"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Rigel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Aldebaran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SCORPIUS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8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Paige, </a:t>
                      </a:r>
                      <a:r>
                        <a:rPr lang="en-US" dirty="0" err="1" smtClean="0"/>
                        <a:t>Rayona</a:t>
                      </a:r>
                      <a:r>
                        <a:rPr lang="en-US" dirty="0" smtClean="0"/>
                        <a:t>, Asia</a:t>
                      </a:r>
                    </a:p>
                    <a:p>
                      <a:pPr marL="0" indent="0" algn="ctr"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Procyon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Acrux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LEO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2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Stars &amp; Constellations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Every individual will research one of the 20 brightest stars to find: </a:t>
            </a:r>
          </a:p>
          <a:p>
            <a:pPr lvl="1"/>
            <a:r>
              <a:rPr lang="en-US" dirty="0" smtClean="0"/>
              <a:t>Meaning of the name (lore)</a:t>
            </a:r>
          </a:p>
          <a:p>
            <a:pPr lvl="1"/>
            <a:r>
              <a:rPr lang="en-US" dirty="0" smtClean="0"/>
              <a:t>Background of the actual star (physical attributes)</a:t>
            </a:r>
          </a:p>
          <a:p>
            <a:r>
              <a:rPr lang="en-US" dirty="0" smtClean="0"/>
              <a:t>Each group will research a constellation to find:</a:t>
            </a:r>
          </a:p>
          <a:p>
            <a:pPr lvl="1"/>
            <a:r>
              <a:rPr lang="en-US" dirty="0" smtClean="0"/>
              <a:t>Story of the constellation (mythology)</a:t>
            </a:r>
          </a:p>
          <a:p>
            <a:pPr lvl="1"/>
            <a:r>
              <a:rPr lang="en-US" dirty="0" smtClean="0"/>
              <a:t>Significant objects in that constellation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End product will be presented in </a:t>
            </a:r>
            <a:r>
              <a:rPr lang="en-US" dirty="0" err="1" smtClean="0"/>
              <a:t>powerpoint</a:t>
            </a:r>
            <a:r>
              <a:rPr lang="en-US" dirty="0" smtClean="0"/>
              <a:t> form</a:t>
            </a:r>
          </a:p>
        </p:txBody>
      </p:sp>
    </p:spTree>
    <p:extLst>
      <p:ext uri="{BB962C8B-B14F-4D97-AF65-F5344CB8AC3E}">
        <p14:creationId xmlns:p14="http://schemas.microsoft.com/office/powerpoint/2010/main" val="95990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 42 days until bag &amp;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Deadline for Rules Quiz: Thursday</a:t>
            </a:r>
          </a:p>
          <a:p>
            <a:r>
              <a:rPr lang="en-US" dirty="0" smtClean="0"/>
              <a:t>Concept Design Review PPT complete by Thursday</a:t>
            </a:r>
          </a:p>
          <a:p>
            <a:r>
              <a:rPr lang="en-US" dirty="0" smtClean="0"/>
              <a:t>Initial design(s) by CAD complete by Thursday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668190"/>
              </p:ext>
            </p:extLst>
          </p:nvPr>
        </p:nvGraphicFramePr>
        <p:xfrm>
          <a:off x="304800" y="152400"/>
          <a:ext cx="8534400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5588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 Teaching</a:t>
                      </a:r>
                      <a:r>
                        <a:rPr lang="en-US" baseline="0" dirty="0" smtClean="0"/>
                        <a:t> Schedule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Astronomy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C:Mech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10/7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10/14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10/21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10/28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11/4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11/11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11/18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12/2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12/9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 4 /Review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 4 /Review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 4 /Review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 4 /Review</a:t>
                      </a:r>
                      <a:endParaRPr lang="en-US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r>
                        <a:rPr lang="en-US" dirty="0" smtClean="0"/>
                        <a:t>12/16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Exams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Exams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Exams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Exams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53883" y="1298918"/>
            <a:ext cx="1616612" cy="45368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Mars/Jupiter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50366" y="1858108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50366" y="2443089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Outer SS / Sun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66778" y="3048000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Sun / Stars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77329" y="3581400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62089" y="4114800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Ch18/ch19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049194" y="4724400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Ch20/ch21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49194" y="5213252"/>
            <a:ext cx="1616612" cy="4278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Ch22/ch23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809999" y="3581400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 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89915" y="3581400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 3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239000" y="3581400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 3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809999" y="4173415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Fluid </a:t>
            </a:r>
            <a:r>
              <a:rPr lang="en-US" dirty="0" err="1" smtClean="0"/>
              <a:t>Mech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809999" y="4719710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 &amp; Temp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799446" y="5213252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Thermo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809999" y="3018692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Rotation/Gravity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3809999" y="2454812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809999" y="1914378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W/E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799446" y="1324708"/>
            <a:ext cx="1508759" cy="4278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Work/Energy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516289" y="4145279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Gravity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516289" y="4715020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498118" y="5213252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Adv</a:t>
            </a:r>
            <a:r>
              <a:rPr lang="en-US" dirty="0" smtClean="0"/>
              <a:t> Review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498118" y="3018692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Circular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498118" y="2426677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498118" y="1895035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W/E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498118" y="1324708"/>
            <a:ext cx="1508759" cy="4278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Work/Energy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265961" y="4142349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Electricity/Circuits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7265962" y="4696263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39000" y="5213252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Special Relativity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7295856" y="3008727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Rotation/Gravity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272996" y="2426677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Momentum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272996" y="1914378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W/E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238999" y="1324708"/>
            <a:ext cx="1508759" cy="4278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Work/Energy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05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597" y="0"/>
            <a:ext cx="499543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Homeroom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8092" y="808038"/>
            <a:ext cx="8212645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 Noah, 2 </a:t>
            </a:r>
            <a:r>
              <a:rPr lang="en-US" dirty="0" err="1"/>
              <a:t>Anferney</a:t>
            </a:r>
            <a:r>
              <a:rPr lang="en-US" dirty="0"/>
              <a:t>, </a:t>
            </a:r>
            <a:r>
              <a:rPr lang="en-US" dirty="0" smtClean="0"/>
              <a:t>3 </a:t>
            </a:r>
            <a:r>
              <a:rPr lang="en-US" dirty="0"/>
              <a:t>Ashley, 4 Hillary, 5 Omar, </a:t>
            </a:r>
            <a:r>
              <a:rPr lang="en-US" dirty="0" smtClean="0"/>
              <a:t>6 </a:t>
            </a:r>
            <a:r>
              <a:rPr lang="en-US" dirty="0" err="1" smtClean="0"/>
              <a:t>Sadiq</a:t>
            </a:r>
            <a:r>
              <a:rPr lang="en-US" dirty="0" smtClean="0"/>
              <a:t>, </a:t>
            </a:r>
            <a:r>
              <a:rPr lang="en-US" dirty="0"/>
              <a:t>7 Logan, 8 Claire</a:t>
            </a:r>
          </a:p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0" y="1985883"/>
            <a:ext cx="8188726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 Dale </a:t>
            </a:r>
            <a:r>
              <a:rPr lang="en-US" dirty="0" smtClean="0"/>
              <a:t>,</a:t>
            </a:r>
            <a:r>
              <a:rPr lang="en-US" dirty="0"/>
              <a:t> 10 Gina, 11 </a:t>
            </a:r>
            <a:r>
              <a:rPr lang="en-US" dirty="0" smtClean="0"/>
              <a:t>Mary,  12 </a:t>
            </a:r>
            <a:r>
              <a:rPr lang="en-US" dirty="0"/>
              <a:t>Wyatt, 13 </a:t>
            </a:r>
            <a:r>
              <a:rPr lang="en-US" dirty="0" smtClean="0"/>
              <a:t>Kiera, </a:t>
            </a:r>
            <a:r>
              <a:rPr lang="en-US" dirty="0"/>
              <a:t>14 Sandra, 15 Kathryn, 16 </a:t>
            </a:r>
            <a:r>
              <a:rPr lang="en-US" dirty="0" err="1"/>
              <a:t>Emmie</a:t>
            </a:r>
            <a:r>
              <a:rPr lang="en-US" dirty="0"/>
              <a:t> Ruth, </a:t>
            </a:r>
            <a:endParaRPr lang="en-US" sz="2000" dirty="0"/>
          </a:p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181391"/>
            <a:ext cx="8204784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/>
          </a:p>
          <a:p>
            <a:r>
              <a:rPr lang="en-US" dirty="0"/>
              <a:t>17 </a:t>
            </a:r>
            <a:r>
              <a:rPr lang="en-US" dirty="0" smtClean="0"/>
              <a:t>Michael,18 </a:t>
            </a:r>
            <a:r>
              <a:rPr lang="en-US" dirty="0" smtClean="0"/>
              <a:t>Morgan, </a:t>
            </a:r>
            <a:r>
              <a:rPr lang="en-US" sz="1600" dirty="0"/>
              <a:t>19 Courtney, 20 </a:t>
            </a:r>
            <a:r>
              <a:rPr lang="en-US" sz="1600" dirty="0"/>
              <a:t>Steven, 21 Dylan. 22 Emily</a:t>
            </a:r>
            <a:r>
              <a:rPr lang="en-US" sz="1600" dirty="0" smtClean="0"/>
              <a:t>, </a:t>
            </a:r>
            <a:r>
              <a:rPr lang="en-US" sz="1600" dirty="0"/>
              <a:t>23 </a:t>
            </a:r>
            <a:r>
              <a:rPr lang="en-US" sz="1600" dirty="0" smtClean="0"/>
              <a:t>Jacqueline, </a:t>
            </a:r>
            <a:r>
              <a:rPr lang="en-US" sz="1600" dirty="0"/>
              <a:t>24 Christian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9" name="Rectangle 28"/>
          <p:cNvSpPr/>
          <p:nvPr/>
        </p:nvSpPr>
        <p:spPr>
          <a:xfrm>
            <a:off x="-3717" y="4473729"/>
            <a:ext cx="8179423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/>
              <a:t>25 </a:t>
            </a:r>
            <a:r>
              <a:rPr lang="en-US" sz="1400" dirty="0" err="1"/>
              <a:t>Mykianna</a:t>
            </a:r>
            <a:r>
              <a:rPr lang="en-US" sz="1400" dirty="0"/>
              <a:t>, 26 </a:t>
            </a:r>
            <a:r>
              <a:rPr lang="en-US" sz="1400" dirty="0" smtClean="0"/>
              <a:t>Sarah, </a:t>
            </a:r>
            <a:r>
              <a:rPr lang="en-US" sz="1400" dirty="0"/>
              <a:t>27 </a:t>
            </a:r>
            <a:r>
              <a:rPr lang="en-US" sz="1400" dirty="0" err="1"/>
              <a:t>Sydnei</a:t>
            </a:r>
            <a:r>
              <a:rPr lang="en-US" sz="1400" dirty="0"/>
              <a:t>, 28 </a:t>
            </a:r>
            <a:r>
              <a:rPr lang="en-US" sz="1400" dirty="0" err="1"/>
              <a:t>Lobna</a:t>
            </a:r>
            <a:r>
              <a:rPr lang="en-US" sz="1400" dirty="0"/>
              <a:t>, </a:t>
            </a:r>
            <a:r>
              <a:rPr lang="en-US" sz="1400" dirty="0" smtClean="0"/>
              <a:t>29 </a:t>
            </a:r>
            <a:r>
              <a:rPr lang="en-US" sz="1400" dirty="0"/>
              <a:t>Esther</a:t>
            </a:r>
          </a:p>
          <a:p>
            <a:pPr algn="ctr"/>
            <a:endParaRPr lang="en-US" sz="1400" dirty="0"/>
          </a:p>
        </p:txBody>
      </p:sp>
      <p:sp>
        <p:nvSpPr>
          <p:cNvPr id="5" name="AutoShape 7" descr="https://campus.muscogee.k12.ga.us/campus/personPicture.jsp?personID=38843&amp;img=smal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9" descr="https://campus.muscogee.k12.ga.us/campus/personPicture.jsp?personID=20290&amp;img=small"/>
          <p:cNvSpPr>
            <a:spLocks noChangeAspect="1" noChangeArrowheads="1"/>
          </p:cNvSpPr>
          <p:nvPr/>
        </p:nvSpPr>
        <p:spPr bwMode="auto">
          <a:xfrm>
            <a:off x="-1294416" y="571031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971800" y="5710311"/>
            <a:ext cx="6172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No food/drink/candy, </a:t>
            </a:r>
          </a:p>
          <a:p>
            <a:r>
              <a:rPr lang="en-US" sz="2000" b="1" dirty="0" smtClean="0"/>
              <a:t>Sit in assigned seats for roll, Show you ID after pledge,  No loud talking, push in chairs when you leave</a:t>
            </a:r>
          </a:p>
        </p:txBody>
      </p:sp>
    </p:spTree>
    <p:extLst>
      <p:ext uri="{BB962C8B-B14F-4D97-AF65-F5344CB8AC3E}">
        <p14:creationId xmlns:p14="http://schemas.microsoft.com/office/powerpoint/2010/main" val="225870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762000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Kiara, Gabrielle, Claudia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2800" y="2063931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Christie, Hanna, Austin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52800" y="3430089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Erin, Mario, Giancarlo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52800" y="762000"/>
            <a:ext cx="2743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Mitchell, Jared, </a:t>
            </a:r>
            <a:r>
              <a:rPr lang="en-US" dirty="0" err="1" smtClean="0"/>
              <a:t>Madi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" y="2063931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Dazhia</a:t>
            </a:r>
            <a:r>
              <a:rPr lang="en-US" dirty="0" smtClean="0"/>
              <a:t>, Samantha, Sarah 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70170" y="2063931"/>
            <a:ext cx="2797629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Avery, Tristan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" y="3430089"/>
            <a:ext cx="2971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Camden, Drew, Sarah H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263640" y="3467100"/>
            <a:ext cx="280416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Akshaya</a:t>
            </a:r>
            <a:r>
              <a:rPr lang="en-US" dirty="0" smtClean="0"/>
              <a:t>, Michael, Kyla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209824" y="5486400"/>
            <a:ext cx="499543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Block Physics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7205254" y="1170214"/>
            <a:ext cx="1862545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Donnell, Stanton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47824" y="351498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7712" y="351498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69838" y="762000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7812" y="1672967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57712" y="1666493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67536" y="1672967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47812" y="3049521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57712" y="3049521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34943" y="3065334"/>
            <a:ext cx="53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0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3" y="172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1/14  Honors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26877"/>
            <a:ext cx="86487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Do Now</a:t>
            </a:r>
            <a:r>
              <a:rPr lang="en-US" dirty="0" smtClean="0"/>
              <a:t>:  </a:t>
            </a:r>
          </a:p>
          <a:p>
            <a:pPr marL="0" indent="0">
              <a:buNone/>
            </a:pPr>
            <a:r>
              <a:rPr lang="en-US" dirty="0" smtClean="0"/>
              <a:t>Match your graphed results with linear, power, root, and inverse functions.  Discuss.</a:t>
            </a: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Modeling Data</a:t>
            </a:r>
          </a:p>
          <a:p>
            <a:pPr marL="0" indent="0">
              <a:buNone/>
            </a:pPr>
            <a:r>
              <a:rPr lang="en-US" dirty="0" smtClean="0"/>
              <a:t>MIT Physics: Meet Dr. </a:t>
            </a:r>
            <a:r>
              <a:rPr lang="en-US" dirty="0" err="1" smtClean="0"/>
              <a:t>Lewin</a:t>
            </a:r>
            <a:r>
              <a:rPr lang="en-US" dirty="0" smtClean="0"/>
              <a:t>, Measurements</a:t>
            </a:r>
            <a:endParaRPr lang="en-US" dirty="0" smtClean="0"/>
          </a:p>
          <a:p>
            <a:pPr marL="0" indent="0">
              <a:buNone/>
            </a:pPr>
            <a:endParaRPr lang="en-US" b="1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6880627" y="5726337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8747" y="5714457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55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609156"/>
              </p:ext>
            </p:extLst>
          </p:nvPr>
        </p:nvGraphicFramePr>
        <p:xfrm>
          <a:off x="381000" y="457200"/>
          <a:ext cx="8153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5791200"/>
              </a:tblGrid>
              <a:tr h="71437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Interstellar Medium Concept Presentations</a:t>
                      </a:r>
                    </a:p>
                    <a:p>
                      <a:pPr algn="ctr"/>
                      <a:r>
                        <a:rPr lang="en-US" dirty="0" smtClean="0"/>
                        <a:t>DUE Friday on Wiki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Robin, Brittany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Summarize the composition and physical properties of the interstellar medium</a:t>
                      </a: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Paul J, Antoine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Describe the characteristics of emission nebulae and explain their significance in the life cycle of stars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Bear, Paul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Discuss the makeup of dark interstellar clouds</a:t>
                      </a: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Emily,</a:t>
                      </a:r>
                      <a:r>
                        <a:rPr lang="en-US" baseline="0" dirty="0" smtClean="0"/>
                        <a:t> Fiona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dirty="0" smtClean="0"/>
                        <a:t>Specify the radio techniques used to probe the nature of interstellar matter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dirty="0" smtClean="0"/>
                        <a:t>Eric, Javier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Discuss the nature and significance of interstellar molecules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Daryien</a:t>
                      </a:r>
                      <a:r>
                        <a:rPr lang="en-US" dirty="0" smtClean="0"/>
                        <a:t>, Laura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dirty="0" smtClean="0"/>
                        <a:t>Discuss the factors that compete against gravity in the process of star formation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50% of material from txt,</a:t>
                      </a:r>
                      <a:r>
                        <a:rPr lang="en-US" baseline="0" dirty="0" smtClean="0"/>
                        <a:t> 50% researched online or other text.  5-7 minutes, each person presents, Grade is 1/3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presentation and 2/3rds content.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1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110295"/>
              </p:ext>
            </p:extLst>
          </p:nvPr>
        </p:nvGraphicFramePr>
        <p:xfrm>
          <a:off x="381000" y="457200"/>
          <a:ext cx="8153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71437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 HW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Emily 24.18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Bear 24.3,4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Paul L 24.16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Brittany  24.1,2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Eric 24.11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Daryien</a:t>
                      </a:r>
                      <a:r>
                        <a:rPr lang="en-US" dirty="0" smtClean="0"/>
                        <a:t> 23.15,17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Paul J 24.9,10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Laura 23.8,10</a:t>
                      </a: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Antoine 24.7,8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Fiona 23.5,6</a:t>
                      </a:r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Robin 24.5,6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Javier 23.1,2</a:t>
                      </a: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2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592" y="5562600"/>
            <a:ext cx="499543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Block</a:t>
            </a:r>
            <a:br>
              <a:rPr lang="en-US" dirty="0" smtClean="0"/>
            </a:br>
            <a:r>
              <a:rPr lang="en-US" dirty="0" smtClean="0"/>
              <a:t>AP Physics, </a:t>
            </a:r>
            <a:r>
              <a:rPr lang="en-US" sz="2000" dirty="0" smtClean="0"/>
              <a:t>1/7/13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2907584" y="1606663"/>
            <a:ext cx="2314082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Brandon, </a:t>
            </a:r>
            <a:r>
              <a:rPr lang="en-US" dirty="0" smtClean="0"/>
              <a:t>Mustafa</a:t>
            </a:r>
            <a:endParaRPr lang="en-US" dirty="0" smtClean="0"/>
          </a:p>
        </p:txBody>
      </p:sp>
      <p:sp>
        <p:nvSpPr>
          <p:cNvPr id="24" name="Rectangle 23"/>
          <p:cNvSpPr/>
          <p:nvPr/>
        </p:nvSpPr>
        <p:spPr>
          <a:xfrm>
            <a:off x="16163" y="1585729"/>
            <a:ext cx="2505738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Jimmy</a:t>
            </a:r>
            <a:r>
              <a:rPr lang="en-US" dirty="0"/>
              <a:t>, </a:t>
            </a:r>
            <a:r>
              <a:rPr lang="en-US" dirty="0" smtClean="0"/>
              <a:t>Paul, </a:t>
            </a:r>
            <a:r>
              <a:rPr lang="en-US" dirty="0" err="1" smtClean="0"/>
              <a:t>Geethika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0" y="4736155"/>
            <a:ext cx="2249866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</a:t>
            </a:r>
            <a:r>
              <a:rPr lang="en-US" dirty="0" smtClean="0"/>
              <a:t>, </a:t>
            </a:r>
            <a:r>
              <a:rPr lang="en-US" dirty="0" smtClean="0"/>
              <a:t>Soul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12111" y="1606663"/>
            <a:ext cx="2311023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2907584" y="4697134"/>
            <a:ext cx="2502679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/>
          <p:cNvSpPr/>
          <p:nvPr/>
        </p:nvSpPr>
        <p:spPr>
          <a:xfrm>
            <a:off x="0" y="3118538"/>
            <a:ext cx="2249866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Joseph, </a:t>
            </a:r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907584" y="3107356"/>
            <a:ext cx="2314082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Farita</a:t>
            </a:r>
            <a:r>
              <a:rPr lang="en-US" dirty="0" smtClean="0"/>
              <a:t>, Godwin, Joseph</a:t>
            </a:r>
            <a:endParaRPr lang="en-US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5705518" y="4724400"/>
            <a:ext cx="2486267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616313" y="3076410"/>
            <a:ext cx="2249866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" name="AutoShape 7" descr="https://campus.muscogee.k12.ga.us/campus/personPicture.jsp?personID=38843&amp;img=smal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9" descr="https://campus.muscogee.k12.ga.us/campus/personPicture.jsp?personID=20290&amp;img=small"/>
          <p:cNvSpPr>
            <a:spLocks noChangeAspect="1" noChangeArrowheads="1"/>
          </p:cNvSpPr>
          <p:nvPr/>
        </p:nvSpPr>
        <p:spPr bwMode="auto">
          <a:xfrm>
            <a:off x="-1294416" y="571031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2182" y="1083443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918308" y="1062509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36803" y="1062509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23572" y="1062509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2182" y="2595318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18308" y="2579707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36803" y="2600980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12182" y="4199637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18308" y="4199637"/>
            <a:ext cx="3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9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538557" y="4174847"/>
            <a:ext cx="55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85806" y="5448701"/>
            <a:ext cx="609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11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5985219"/>
            <a:ext cx="2314082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8220738" y="1600200"/>
            <a:ext cx="962518" cy="1428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1/13 </a:t>
            </a:r>
            <a:r>
              <a:rPr lang="en-US" dirty="0" smtClean="0"/>
              <a:t>Physics </a:t>
            </a:r>
            <a:r>
              <a:rPr lang="en-US" dirty="0" smtClean="0"/>
              <a:t>B </a:t>
            </a:r>
            <a:r>
              <a:rPr lang="en-US" dirty="0" smtClean="0"/>
              <a:t>/ </a:t>
            </a:r>
            <a:r>
              <a:rPr lang="en-US" dirty="0" smtClean="0"/>
              <a:t>Physics C- </a:t>
            </a:r>
            <a:r>
              <a:rPr lang="en-US" dirty="0" err="1" smtClean="0"/>
              <a:t>Emag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066800"/>
            <a:ext cx="8763000" cy="205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Do </a:t>
            </a:r>
            <a:r>
              <a:rPr lang="en-US" b="1" dirty="0"/>
              <a:t>Now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C: Have your reworked #25 on your desk.</a:t>
            </a:r>
          </a:p>
          <a:p>
            <a:pPr marL="0" indent="0">
              <a:buNone/>
            </a:pPr>
            <a:r>
              <a:rPr lang="en-US" dirty="0" smtClean="0"/>
              <a:t>B: Get a white physics book (put up at end of class)</a:t>
            </a:r>
            <a:endParaRPr lang="en-US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6880627" y="5726337"/>
              <a:ext cx="360" cy="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8747" y="5714457"/>
                <a:ext cx="24120" cy="2412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190500" y="2785824"/>
            <a:ext cx="86106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B/C Objectives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3200" dirty="0" smtClean="0"/>
              <a:t>Electric Force/Field Homework Review</a:t>
            </a:r>
          </a:p>
          <a:p>
            <a:r>
              <a:rPr lang="en-US" sz="3200" dirty="0" smtClean="0"/>
              <a:t>Problem Development (B:41,63,67)</a:t>
            </a:r>
          </a:p>
          <a:p>
            <a:r>
              <a:rPr lang="en-US" sz="3200" dirty="0" smtClean="0"/>
              <a:t>41.a.7.49x10</a:t>
            </a:r>
            <a:r>
              <a:rPr lang="en-US" sz="3200" baseline="30000" dirty="0" smtClean="0"/>
              <a:t>6</a:t>
            </a:r>
            <a:r>
              <a:rPr lang="en-US" sz="3200" dirty="0" smtClean="0"/>
              <a:t> m/s  b.  2.60 x 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 g’s</a:t>
            </a:r>
          </a:p>
          <a:p>
            <a:r>
              <a:rPr lang="en-US" sz="3200" dirty="0" smtClean="0"/>
              <a:t>63. 1.08x10</a:t>
            </a:r>
            <a:r>
              <a:rPr lang="en-US" sz="3200" baseline="30000" dirty="0" smtClean="0"/>
              <a:t>7</a:t>
            </a:r>
            <a:r>
              <a:rPr lang="en-US" sz="3200" dirty="0" smtClean="0"/>
              <a:t> / [3.00-cos(12.5t)]</a:t>
            </a:r>
            <a:r>
              <a:rPr lang="en-US" sz="3200" baseline="30000" dirty="0" smtClean="0"/>
              <a:t>2</a:t>
            </a:r>
            <a:endParaRPr lang="en-US" sz="3200" baseline="30000" dirty="0" smtClean="0"/>
          </a:p>
          <a:p>
            <a:r>
              <a:rPr lang="en-US" sz="3200" dirty="0" smtClean="0"/>
              <a:t>67. 0.65</a:t>
            </a:r>
            <a:r>
              <a:rPr lang="en-US" sz="3200" dirty="0" smtClean="0">
                <a:latin typeface="Symbol" panose="05050102010706020507" pitchFamily="18" charset="2"/>
              </a:rPr>
              <a:t>m</a:t>
            </a:r>
            <a:r>
              <a:rPr lang="en-US" sz="3200" dirty="0" smtClean="0"/>
              <a:t>C</a:t>
            </a:r>
          </a:p>
          <a:p>
            <a:r>
              <a:rPr lang="en-US" sz="3200" b="1" dirty="0" smtClean="0"/>
              <a:t>Electric Force/Field Quiz Tuesday</a:t>
            </a:r>
            <a:endParaRPr lang="en-US" sz="3200" b="1" dirty="0"/>
          </a:p>
          <a:p>
            <a:endParaRPr lang="en-US" sz="24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1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5982"/>
              </p:ext>
            </p:extLst>
          </p:nvPr>
        </p:nvGraphicFramePr>
        <p:xfrm>
          <a:off x="381000" y="457200"/>
          <a:ext cx="8153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71437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Electric Force/Field</a:t>
                      </a:r>
                      <a:r>
                        <a:rPr lang="en-US" baseline="0" dirty="0" smtClean="0"/>
                        <a:t> HW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 Jimmy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12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 Paul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14 </a:t>
                      </a:r>
                      <a:r>
                        <a:rPr lang="en-US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Farita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 Sam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19 Brandon</a:t>
                      </a:r>
                      <a:endParaRPr lang="en-US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32 Soul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23 Godwin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solidFill>
                            <a:srgbClr val="FF0000"/>
                          </a:solidFill>
                        </a:rPr>
                        <a:t>43 </a:t>
                      </a:r>
                      <a:r>
                        <a:rPr lang="en-US" i="1" dirty="0" err="1" smtClean="0">
                          <a:solidFill>
                            <a:srgbClr val="FF0000"/>
                          </a:solidFill>
                        </a:rPr>
                        <a:t>Geethika</a:t>
                      </a:r>
                      <a:endParaRPr lang="en-US" i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24 Joseph</a:t>
                      </a:r>
                      <a:endParaRPr lang="en-US" i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61 Joseph, Michael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25 Mustafa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4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403180</TotalTime>
  <Words>914</Words>
  <Application>Microsoft Office PowerPoint</Application>
  <PresentationFormat>On-screen Show (4:3)</PresentationFormat>
  <Paragraphs>259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Symbol</vt:lpstr>
      <vt:lpstr>Office Theme</vt:lpstr>
      <vt:lpstr>PowerPoint Presentation</vt:lpstr>
      <vt:lpstr>Homeroom</vt:lpstr>
      <vt:lpstr>PowerPoint Presentation</vt:lpstr>
      <vt:lpstr>1/14  Honors Physics</vt:lpstr>
      <vt:lpstr>PowerPoint Presentation</vt:lpstr>
      <vt:lpstr>PowerPoint Presentation</vt:lpstr>
      <vt:lpstr>3rd Block AP Physics, 1/7/13</vt:lpstr>
      <vt:lpstr>1/13 Physics B / Physics C- Emag</vt:lpstr>
      <vt:lpstr>PowerPoint Presentation</vt:lpstr>
      <vt:lpstr>PowerPoint Presentation</vt:lpstr>
      <vt:lpstr>1/14 Astronomy</vt:lpstr>
      <vt:lpstr>PowerPoint Presentation</vt:lpstr>
      <vt:lpstr>Stars &amp; Constellations</vt:lpstr>
      <vt:lpstr>Robotics 42 days until bag &amp; tag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vci</dc:creator>
  <cp:lastModifiedBy>Richardson Luther W</cp:lastModifiedBy>
  <cp:revision>903</cp:revision>
  <cp:lastPrinted>2013-10-21T12:12:53Z</cp:lastPrinted>
  <dcterms:created xsi:type="dcterms:W3CDTF">2011-08-30T19:13:49Z</dcterms:created>
  <dcterms:modified xsi:type="dcterms:W3CDTF">2014-01-14T18:27:41Z</dcterms:modified>
</cp:coreProperties>
</file>